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70" r:id="rId4"/>
    <p:sldId id="271" r:id="rId5"/>
    <p:sldId id="269" r:id="rId6"/>
    <p:sldId id="272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s Calmfors" userId="3f24f927704f227b" providerId="LiveId" clId="{00A87735-19BA-48A8-B735-DCBD21235C42}"/>
    <pc:docChg chg="custSel addSld delSld modSld sldOrd">
      <pc:chgData name="Lars Calmfors" userId="3f24f927704f227b" providerId="LiveId" clId="{00A87735-19BA-48A8-B735-DCBD21235C42}" dt="2023-05-03T13:34:39.486" v="1111"/>
      <pc:docMkLst>
        <pc:docMk/>
      </pc:docMkLst>
      <pc:sldChg chg="del">
        <pc:chgData name="Lars Calmfors" userId="3f24f927704f227b" providerId="LiveId" clId="{00A87735-19BA-48A8-B735-DCBD21235C42}" dt="2023-05-03T13:16:40.677" v="979" actId="47"/>
        <pc:sldMkLst>
          <pc:docMk/>
          <pc:sldMk cId="2062527814" sldId="256"/>
        </pc:sldMkLst>
      </pc:sldChg>
      <pc:sldChg chg="ord">
        <pc:chgData name="Lars Calmfors" userId="3f24f927704f227b" providerId="LiveId" clId="{00A87735-19BA-48A8-B735-DCBD21235C42}" dt="2023-05-03T13:29:56.868" v="1109"/>
        <pc:sldMkLst>
          <pc:docMk/>
          <pc:sldMk cId="3456760317" sldId="269"/>
        </pc:sldMkLst>
      </pc:sldChg>
      <pc:sldChg chg="modSp mod">
        <pc:chgData name="Lars Calmfors" userId="3f24f927704f227b" providerId="LiveId" clId="{00A87735-19BA-48A8-B735-DCBD21235C42}" dt="2023-05-03T13:09:09.552" v="469" actId="20577"/>
        <pc:sldMkLst>
          <pc:docMk/>
          <pc:sldMk cId="1115325771" sldId="270"/>
        </pc:sldMkLst>
        <pc:spChg chg="mod">
          <ac:chgData name="Lars Calmfors" userId="3f24f927704f227b" providerId="LiveId" clId="{00A87735-19BA-48A8-B735-DCBD21235C42}" dt="2023-05-03T13:06:04.813" v="36" actId="20577"/>
          <ac:spMkLst>
            <pc:docMk/>
            <pc:sldMk cId="1115325771" sldId="270"/>
            <ac:spMk id="2" creationId="{01B6E92E-99E3-1298-9CBB-DF0160C13460}"/>
          </ac:spMkLst>
        </pc:spChg>
        <pc:spChg chg="mod">
          <ac:chgData name="Lars Calmfors" userId="3f24f927704f227b" providerId="LiveId" clId="{00A87735-19BA-48A8-B735-DCBD21235C42}" dt="2023-05-03T13:09:09.552" v="469" actId="20577"/>
          <ac:spMkLst>
            <pc:docMk/>
            <pc:sldMk cId="1115325771" sldId="270"/>
            <ac:spMk id="3" creationId="{2C0ED345-B0C5-D4F7-F356-0CF9DDC776D8}"/>
          </ac:spMkLst>
        </pc:spChg>
      </pc:sldChg>
      <pc:sldChg chg="modSp new mod">
        <pc:chgData name="Lars Calmfors" userId="3f24f927704f227b" providerId="LiveId" clId="{00A87735-19BA-48A8-B735-DCBD21235C42}" dt="2023-05-03T13:13:25.079" v="977" actId="255"/>
        <pc:sldMkLst>
          <pc:docMk/>
          <pc:sldMk cId="1532070880" sldId="271"/>
        </pc:sldMkLst>
        <pc:spChg chg="mod">
          <ac:chgData name="Lars Calmfors" userId="3f24f927704f227b" providerId="LiveId" clId="{00A87735-19BA-48A8-B735-DCBD21235C42}" dt="2023-05-03T13:13:25.079" v="977" actId="255"/>
          <ac:spMkLst>
            <pc:docMk/>
            <pc:sldMk cId="1532070880" sldId="271"/>
            <ac:spMk id="2" creationId="{C86B8984-66B2-C294-4635-3A33CEEB309F}"/>
          </ac:spMkLst>
        </pc:spChg>
        <pc:spChg chg="mod">
          <ac:chgData name="Lars Calmfors" userId="3f24f927704f227b" providerId="LiveId" clId="{00A87735-19BA-48A8-B735-DCBD21235C42}" dt="2023-05-03T13:13:16.116" v="976" actId="255"/>
          <ac:spMkLst>
            <pc:docMk/>
            <pc:sldMk cId="1532070880" sldId="271"/>
            <ac:spMk id="3" creationId="{D269CB72-7974-8BB5-AB0F-2C863EDCE05F}"/>
          </ac:spMkLst>
        </pc:spChg>
      </pc:sldChg>
      <pc:sldChg chg="modSp new mod">
        <pc:chgData name="Lars Calmfors" userId="3f24f927704f227b" providerId="LiveId" clId="{00A87735-19BA-48A8-B735-DCBD21235C42}" dt="2023-05-03T13:13:03.602" v="975" actId="27636"/>
        <pc:sldMkLst>
          <pc:docMk/>
          <pc:sldMk cId="687433412" sldId="272"/>
        </pc:sldMkLst>
        <pc:spChg chg="mod">
          <ac:chgData name="Lars Calmfors" userId="3f24f927704f227b" providerId="LiveId" clId="{00A87735-19BA-48A8-B735-DCBD21235C42}" dt="2023-05-03T13:13:03.602" v="975" actId="27636"/>
          <ac:spMkLst>
            <pc:docMk/>
            <pc:sldMk cId="687433412" sldId="272"/>
            <ac:spMk id="2" creationId="{D85A5C53-9637-CD05-8F16-4C64B216B30B}"/>
          </ac:spMkLst>
        </pc:spChg>
        <pc:spChg chg="mod">
          <ac:chgData name="Lars Calmfors" userId="3f24f927704f227b" providerId="LiveId" clId="{00A87735-19BA-48A8-B735-DCBD21235C42}" dt="2023-05-03T13:12:47.606" v="972" actId="255"/>
          <ac:spMkLst>
            <pc:docMk/>
            <pc:sldMk cId="687433412" sldId="272"/>
            <ac:spMk id="3" creationId="{29BC453B-7688-467F-F3BC-491372C5EF4B}"/>
          </ac:spMkLst>
        </pc:spChg>
      </pc:sldChg>
      <pc:sldChg chg="modSp new mod ord">
        <pc:chgData name="Lars Calmfors" userId="3f24f927704f227b" providerId="LiveId" clId="{00A87735-19BA-48A8-B735-DCBD21235C42}" dt="2023-05-03T13:34:39.486" v="1111"/>
        <pc:sldMkLst>
          <pc:docMk/>
          <pc:sldMk cId="63678279" sldId="273"/>
        </pc:sldMkLst>
        <pc:spChg chg="mod">
          <ac:chgData name="Lars Calmfors" userId="3f24f927704f227b" providerId="LiveId" clId="{00A87735-19BA-48A8-B735-DCBD21235C42}" dt="2023-05-03T13:17:15.785" v="1027" actId="20577"/>
          <ac:spMkLst>
            <pc:docMk/>
            <pc:sldMk cId="63678279" sldId="273"/>
            <ac:spMk id="2" creationId="{285841DD-4356-EF1E-A0F2-FD51EC0662B0}"/>
          </ac:spMkLst>
        </pc:spChg>
        <pc:spChg chg="mod">
          <ac:chgData name="Lars Calmfors" userId="3f24f927704f227b" providerId="LiveId" clId="{00A87735-19BA-48A8-B735-DCBD21235C42}" dt="2023-05-03T13:21:37.894" v="1107" actId="20577"/>
          <ac:spMkLst>
            <pc:docMk/>
            <pc:sldMk cId="63678279" sldId="273"/>
            <ac:spMk id="3" creationId="{0BB61CBD-17C1-3FE3-1FBB-6D7E3D207A6A}"/>
          </ac:spMkLst>
        </pc:spChg>
      </pc:sldChg>
      <pc:sldChg chg="new del">
        <pc:chgData name="Lars Calmfors" userId="3f24f927704f227b" providerId="LiveId" clId="{00A87735-19BA-48A8-B735-DCBD21235C42}" dt="2023-05-03T13:16:42.571" v="980" actId="47"/>
        <pc:sldMkLst>
          <pc:docMk/>
          <pc:sldMk cId="3318468432" sldId="27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10238-97F2-17B7-10B0-542E5D689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B9AD01-64DD-7062-B18C-02347FEDA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8A2D5-8F06-2C0F-DA07-7246CFDB3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E7D5-E982-4728-84C7-B3A77C62FB2B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5FEBD-3F42-E0B7-EE7F-662D39376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81099-1926-E0C0-E80C-CD1D314E1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5367B-559E-48E1-9399-1F103F421F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368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D1895-26C1-10A0-BD72-F3E3D16CF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3AE779-550D-E327-57F1-6A5FE8FEE0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D2DF3-E12E-8503-1DB1-B5B52B9BE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E7D5-E982-4728-84C7-B3A77C62FB2B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C7508-144C-1543-7DD0-0C3224916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D21BD-CA3B-B0E0-9AC1-207E0D14C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5367B-559E-48E1-9399-1F103F421F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406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4588FA-D03C-230F-619E-C74D807000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696777-912D-00EB-A9F2-6917678571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76DFB-92AB-6B68-1EB6-0FFB34DD7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E7D5-E982-4728-84C7-B3A77C62FB2B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283BB-0DAA-9A0A-57DB-BA0583DDB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9B39C-0F27-6AFD-E647-0A40451D9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5367B-559E-48E1-9399-1F103F421F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029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ECF14-61A2-A6BF-390D-55F022D9C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1D650-2828-FEE6-C1F3-67B8498AA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2DA6D-6AA4-3D45-B22C-05373D236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E7D5-E982-4728-84C7-B3A77C62FB2B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72364-9593-60BB-80FC-421493D21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64976-47A1-E9C6-D8FF-385804CC8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5367B-559E-48E1-9399-1F103F421F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76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B90BC-2892-C2BD-8772-9B7D98345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59AB84-5B22-9431-5A68-993E3C19A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8BEAC-1C60-E48A-8B6E-C92EB30C0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E7D5-E982-4728-84C7-B3A77C62FB2B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9F1E9-8248-5121-0C36-3021A6D60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41167-B31B-0F3A-DBF8-2CE4F4D6F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5367B-559E-48E1-9399-1F103F421F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1462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CA3A4-93CA-CD24-9B6E-0684AC1E4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0D863-4D1A-3346-40B0-9AD21CC9C5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DF3DB3-5F43-6479-E6B9-160F21B53D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39FA13-93D8-0EA3-31DF-79FC1127C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E7D5-E982-4728-84C7-B3A77C62FB2B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A805CB-D07A-ED6A-868B-5F69A5D85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BEC7E-2CD2-249F-180B-804666226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5367B-559E-48E1-9399-1F103F421F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168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F3CE9-9024-6FA5-17B5-81064FA65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AB26A-0784-D45B-8847-71142B13A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0BC876-3E23-F413-2557-25BA0248F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006547-6751-227F-C13A-7F1B80A187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992A7A-BD13-E0F4-5918-749FF92D40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3D7F57-F743-7A4C-9E88-929BCE6BF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E7D5-E982-4728-84C7-B3A77C62FB2B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6E0F1E-C6D3-F063-7CB4-55BFFD1F9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888875-484E-640E-E984-0D54A0BCD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5367B-559E-48E1-9399-1F103F421F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542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5EDED-745B-428D-A0FB-D7100B4E7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FB6958-D555-C0E7-DDC9-575F65342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E7D5-E982-4728-84C7-B3A77C62FB2B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A8C191-5C15-E3C8-902F-C854DDCA7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84CDBB-0B07-D242-085E-58FBC49F5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5367B-559E-48E1-9399-1F103F421F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502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63D155-ABD9-66AC-2168-4053220F6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E7D5-E982-4728-84C7-B3A77C62FB2B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3089CC-8967-986D-7BF8-0664AB073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E6749-EDF1-A16B-F6C7-BC57DF77B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5367B-559E-48E1-9399-1F103F421F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12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196C0-5500-A8AD-EE6F-BD27D2BC5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77A40-A350-371A-BE02-F2483187C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A81A77-EFC0-CF32-85DC-FEF3909EA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8BF79-196B-1D82-DCF1-4BC89B3F6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E7D5-E982-4728-84C7-B3A77C62FB2B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31C04-E7E1-7C19-EE3D-977DBAA23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0C8C52-B5E5-BF57-88DC-EB30FCDDA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5367B-559E-48E1-9399-1F103F421F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928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7E0DA-A6E3-5EA7-8823-3D0969E93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207A40-9345-6DE8-0F4C-4C9086C7D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B95AE6-BC42-7E13-918D-8F6AE675FA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513F72-94C0-2C76-E201-6C85D275F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E7D5-E982-4728-84C7-B3A77C62FB2B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01744D-7698-7F5F-8FAF-6F6F3B5AD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975AF8-A005-8E98-70A4-C4EF1BF00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5367B-559E-48E1-9399-1F103F421F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4681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224E61-EB09-C28F-FB56-7EF5D916C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BED370-009B-0D3F-6CA8-9783E6B77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49EB8-B43B-E8A6-EF5D-2CEA31A887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EE7D5-E982-4728-84C7-B3A77C62FB2B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35EE0-2330-E30B-3BCE-94CFB66D0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7FDCE-0A7A-63E0-6D94-5E039F47B1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5367B-559E-48E1-9399-1F103F421F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714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841DD-4356-EF1E-A0F2-FD51EC0662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Industrins märkessättning- bakgrund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B61CBD-17C1-3FE3-1FBB-6D7E3D207A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Lars Calmfors</a:t>
            </a:r>
          </a:p>
          <a:p>
            <a:r>
              <a:rPr lang="sv-SE" dirty="0"/>
              <a:t>Sveriges Yngre Läkares Förening: fullmäktigemöte</a:t>
            </a:r>
          </a:p>
          <a:p>
            <a:r>
              <a:rPr lang="sv-SE" dirty="0"/>
              <a:t>5/5-2023</a:t>
            </a:r>
          </a:p>
        </p:txBody>
      </p:sp>
    </p:spTree>
    <p:extLst>
      <p:ext uri="{BB962C8B-B14F-4D97-AF65-F5344CB8AC3E}">
        <p14:creationId xmlns:p14="http://schemas.microsoft.com/office/powerpoint/2010/main" val="63678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859308-CBA1-F70A-9541-B7E619EE64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568" y="191386"/>
            <a:ext cx="9158863" cy="648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05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6E92E-99E3-1298-9CBB-DF0160C13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Varför gick det snett på 1970-talet?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ED345-B0C5-D4F7-F356-0CF9DDC77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Importerad inflation</a:t>
            </a:r>
          </a:p>
          <a:p>
            <a:r>
              <a:rPr lang="sv-SE" dirty="0"/>
              <a:t>Förväntningar om fortsatt inflation</a:t>
            </a:r>
          </a:p>
          <a:p>
            <a:pPr marL="0" indent="0">
              <a:buNone/>
            </a:pPr>
            <a:r>
              <a:rPr lang="sv-SE" dirty="0"/>
              <a:t>   - Ingen Riksbank med tydligt inflationsmål</a:t>
            </a:r>
          </a:p>
          <a:p>
            <a:r>
              <a:rPr lang="sv-SE" dirty="0"/>
              <a:t>Den tidigare centraliserade lönebildningen med SAF och LO hade brutit samman</a:t>
            </a:r>
          </a:p>
          <a:p>
            <a:r>
              <a:rPr lang="sv-SE" dirty="0"/>
              <a:t>I stället konkurrens om löneökningar mellan privatanställda arbetare, privatanställda tjänstemän och offentliganställda</a:t>
            </a:r>
          </a:p>
          <a:p>
            <a:pPr marL="0" indent="0">
              <a:buNone/>
            </a:pPr>
            <a:r>
              <a:rPr lang="sv-SE" dirty="0"/>
              <a:t>   - Ingen tog samhällsekonomiskt ansvar </a:t>
            </a:r>
          </a:p>
        </p:txBody>
      </p:sp>
    </p:spTree>
    <p:extLst>
      <p:ext uri="{BB962C8B-B14F-4D97-AF65-F5344CB8AC3E}">
        <p14:creationId xmlns:p14="http://schemas.microsoft.com/office/powerpoint/2010/main" val="1115325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B8984-66B2-C294-4635-3A33CEEB3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800" dirty="0">
                <a:solidFill>
                  <a:srgbClr val="002060"/>
                </a:solidFill>
              </a:rPr>
              <a:t>Varför kom Industrins samarbetsavtal till?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9CB72-7974-8BB5-AB0F-2C863EDCE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Höga löneökningar igen 1995-97 när arbetslösheten vände nedåt</a:t>
            </a:r>
          </a:p>
          <a:p>
            <a:r>
              <a:rPr lang="sv-SE" sz="4000" dirty="0"/>
              <a:t>Hot om lagstiftning rörande fackliga stridsåtgärder</a:t>
            </a:r>
          </a:p>
          <a:p>
            <a:r>
              <a:rPr lang="sv-SE" sz="4000" dirty="0"/>
              <a:t>Självreglering av lönebildningen av parterna i industrin</a:t>
            </a:r>
          </a:p>
        </p:txBody>
      </p:sp>
    </p:spTree>
    <p:extLst>
      <p:ext uri="{BB962C8B-B14F-4D97-AF65-F5344CB8AC3E}">
        <p14:creationId xmlns:p14="http://schemas.microsoft.com/office/powerpoint/2010/main" val="1532070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E8D7A-8AA4-AD3D-3231-B49023B40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Timlön, procentuell årlig förändring</a:t>
            </a:r>
          </a:p>
        </p:txBody>
      </p:sp>
      <p:pic>
        <p:nvPicPr>
          <p:cNvPr id="4" name="Platshållare för innehåll 6">
            <a:extLst>
              <a:ext uri="{FF2B5EF4-FFF2-40B4-BE49-F238E27FC236}">
                <a16:creationId xmlns:a16="http://schemas.microsoft.com/office/drawing/2014/main" id="{7ABAFABF-F65E-94F4-A12B-3E8CBCF596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464" y="1825625"/>
            <a:ext cx="841507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760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A5C53-9637-CD05-8F16-4C64B216B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4800" dirty="0">
                <a:solidFill>
                  <a:srgbClr val="002060"/>
                </a:solidFill>
              </a:rPr>
              <a:t>Varför fungerar industrins märkessättning?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C453B-7688-467F-F3BC-491372C5E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600" dirty="0"/>
              <a:t>Förhandlingsordningsavtal i offentlig sektor</a:t>
            </a:r>
          </a:p>
          <a:p>
            <a:r>
              <a:rPr lang="sv-SE" sz="3600" dirty="0"/>
              <a:t>Samordning inom LO</a:t>
            </a:r>
          </a:p>
          <a:p>
            <a:r>
              <a:rPr lang="sv-SE" sz="3600" dirty="0"/>
              <a:t>Ännu starkare samordning inom Svenskt Näringsliv</a:t>
            </a:r>
          </a:p>
          <a:p>
            <a:r>
              <a:rPr lang="sv-SE" sz="3600" dirty="0"/>
              <a:t>Medlingsinstitutet</a:t>
            </a:r>
          </a:p>
          <a:p>
            <a:r>
              <a:rPr lang="sv-SE" sz="3600" dirty="0"/>
              <a:t>Socialt tryck och skambeläggning</a:t>
            </a:r>
          </a:p>
        </p:txBody>
      </p:sp>
    </p:spTree>
    <p:extLst>
      <p:ext uri="{BB962C8B-B14F-4D97-AF65-F5344CB8AC3E}">
        <p14:creationId xmlns:p14="http://schemas.microsoft.com/office/powerpoint/2010/main" val="687433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117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Industrins märkessättning- bakgrund</vt:lpstr>
      <vt:lpstr>PowerPoint Presentation</vt:lpstr>
      <vt:lpstr>Varför gick det snett på 1970-talet?</vt:lpstr>
      <vt:lpstr>Varför kom Industrins samarbetsavtal till?</vt:lpstr>
      <vt:lpstr>Timlön, procentuell årlig förändring</vt:lpstr>
      <vt:lpstr>Varför fungerar industrins märkessättning?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Lars Calmfors</dc:creator>
  <cp:lastModifiedBy>Lars Calmfors</cp:lastModifiedBy>
  <cp:revision>1</cp:revision>
  <dcterms:created xsi:type="dcterms:W3CDTF">2023-05-03T13:02:12Z</dcterms:created>
  <dcterms:modified xsi:type="dcterms:W3CDTF">2023-05-03T13:34:48Z</dcterms:modified>
</cp:coreProperties>
</file>